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</p:sldMasterIdLst>
  <p:notesMasterIdLst>
    <p:notesMasterId r:id="rId7"/>
  </p:notesMasterIdLst>
  <p:handoutMasterIdLst>
    <p:handoutMasterId r:id="rId8"/>
  </p:handoutMasterIdLst>
  <p:sldIdLst>
    <p:sldId id="264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  <a:srgbClr val="CD0A20"/>
    <a:srgbClr val="D90011"/>
    <a:srgbClr val="CD0920"/>
    <a:srgbClr val="D70111"/>
    <a:srgbClr val="DA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6"/>
    <p:restoredTop sz="78780"/>
  </p:normalViewPr>
  <p:slideViewPr>
    <p:cSldViewPr snapToGrid="0" snapToObjects="1">
      <p:cViewPr varScale="1">
        <p:scale>
          <a:sx n="115" d="100"/>
          <a:sy n="115" d="100"/>
        </p:scale>
        <p:origin x="70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1" d="100"/>
          <a:sy n="141" d="100"/>
        </p:scale>
        <p:origin x="5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FFCA2-BF6D-CE44-A430-3AEE88891A9E}" type="datetimeFigureOut">
              <a:rPr lang="en-US" smtClean="0">
                <a:latin typeface="Arial"/>
              </a:rPr>
              <a:t>4/19/2018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A992C-4394-4E4E-9793-4EB1E3E1D25A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221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6A57A62-2764-F542-B86B-77C5E138D015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19A93E2E-41BE-9948-9CD4-5372A3778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0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0980"/>
            <a:ext cx="8229600" cy="55163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i="0">
                <a:solidFill>
                  <a:srgbClr val="DA00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88980"/>
            <a:ext cx="8229600" cy="3031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40000"/>
              </a:lnSpc>
              <a:spcBef>
                <a:spcPts val="0"/>
              </a:spcBef>
              <a:buFont typeface="Wingdings" charset="2"/>
              <a:buChar char="§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40000"/>
              </a:lnSpc>
              <a:spcBef>
                <a:spcPts val="0"/>
              </a:spcBef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40000"/>
              </a:lnSpc>
              <a:spcBef>
                <a:spcPts val="0"/>
              </a:spcBef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40000"/>
              </a:lnSpc>
              <a:spcBef>
                <a:spcPts val="0"/>
              </a:spcBef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40000"/>
              </a:lnSpc>
              <a:spcBef>
                <a:spcPts val="0"/>
              </a:spcBef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00919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ortrai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0980"/>
            <a:ext cx="8229600" cy="55163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88980"/>
            <a:ext cx="8229600" cy="3031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40000"/>
              </a:lnSpc>
              <a:spcBef>
                <a:spcPts val="0"/>
              </a:spcBef>
              <a:buFont typeface="Wingdings" charset="2"/>
              <a:buChar char="§"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40000"/>
              </a:lnSpc>
              <a:spcBef>
                <a:spcPts val="0"/>
              </a:spcBef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40000"/>
              </a:lnSpc>
              <a:spcBef>
                <a:spcPts val="0"/>
              </a:spcBef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40000"/>
              </a:lnSpc>
              <a:spcBef>
                <a:spcPts val="0"/>
              </a:spcBef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40000"/>
              </a:lnSpc>
              <a:spcBef>
                <a:spcPts val="0"/>
              </a:spcBef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85747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1743" y="1446277"/>
            <a:ext cx="7856537" cy="9890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35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SECTION HEADING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742" y="2435290"/>
            <a:ext cx="7856457" cy="522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0" i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section sub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3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0980"/>
            <a:ext cx="8229600" cy="68202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>
                <a:solidFill>
                  <a:srgbClr val="DA00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 smtClean="0"/>
              <a:t>Click to edit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6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8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6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0"/>
            <a:ext cx="9142856" cy="5142857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942942" y="3859288"/>
            <a:ext cx="3841750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942942" y="1744273"/>
            <a:ext cx="3841750" cy="21150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532015"/>
            <a:ext cx="8229600" cy="5686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0015"/>
            <a:ext cx="8229600" cy="2821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1" r:id="rId3"/>
    <p:sldLayoutId id="2147483654" r:id="rId4"/>
    <p:sldLayoutId id="2147483649" r:id="rId5"/>
    <p:sldLayoutId id="2147483673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rgbClr val="DA0012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18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18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18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18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18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89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00"/>
            <a:ext cx="8229600" cy="551631"/>
          </a:xfrm>
        </p:spPr>
        <p:txBody>
          <a:bodyPr/>
          <a:lstStyle/>
          <a:p>
            <a:r>
              <a:rPr lang="en-US" dirty="0" smtClean="0"/>
              <a:t>No Smoking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0000"/>
            <a:ext cx="8229600" cy="316353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en-AU" sz="2700" dirty="0">
                <a:cs typeface="Arial" panose="020B0604020202020204" pitchFamily="34" charset="0"/>
              </a:rPr>
              <a:t>Griffith University has a responsibility to its staff, students and visitors to maintain a healthy workplace.</a:t>
            </a:r>
          </a:p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en-AU" sz="2700" dirty="0">
                <a:cs typeface="Arial" panose="020B0604020202020204" pitchFamily="34" charset="0"/>
              </a:rPr>
              <a:t>From 31 May 2018, </a:t>
            </a:r>
            <a:r>
              <a:rPr lang="en-AU" sz="2700" b="1" u="sng" dirty="0">
                <a:cs typeface="Arial" panose="020B0604020202020204" pitchFamily="34" charset="0"/>
              </a:rPr>
              <a:t>all </a:t>
            </a:r>
            <a:r>
              <a:rPr lang="en-AU" sz="2700" dirty="0">
                <a:cs typeface="Arial" panose="020B0604020202020204" pitchFamily="34" charset="0"/>
              </a:rPr>
              <a:t>campuses </a:t>
            </a:r>
            <a:r>
              <a:rPr lang="en-AU" sz="2700" dirty="0" smtClean="0">
                <a:cs typeface="Arial" panose="020B0604020202020204" pitchFamily="34" charset="0"/>
              </a:rPr>
              <a:t>will be </a:t>
            </a:r>
            <a:r>
              <a:rPr lang="en-AU" sz="2700" dirty="0">
                <a:cs typeface="Arial" panose="020B0604020202020204" pitchFamily="34" charset="0"/>
              </a:rPr>
              <a:t>no smoking </a:t>
            </a:r>
            <a:r>
              <a:rPr lang="en-AU" sz="2700" dirty="0" smtClean="0">
                <a:cs typeface="Arial" panose="020B0604020202020204" pitchFamily="34" charset="0"/>
              </a:rPr>
              <a:t>environments.</a:t>
            </a:r>
            <a:endParaRPr lang="en-AU" sz="2700" dirty="0"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en-AU" sz="2700" dirty="0">
                <a:cs typeface="Arial" panose="020B0604020202020204" pitchFamily="34" charset="0"/>
              </a:rPr>
              <a:t>This includes all grounds, ovals, parks, leased spaces, car parks and undercover areas.  </a:t>
            </a:r>
            <a:r>
              <a:rPr lang="en-AU" sz="2700" b="1" dirty="0">
                <a:cs typeface="Arial" panose="020B0604020202020204" pitchFamily="34" charset="0"/>
              </a:rPr>
              <a:t>There are no designated smoking areas.</a:t>
            </a:r>
          </a:p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en-AU" sz="2700" dirty="0">
                <a:cs typeface="Arial" panose="020B0604020202020204" pitchFamily="34" charset="0"/>
              </a:rPr>
              <a:t>Free quit smoking programs are available to assist staff and students to stop smoking. For more information </a:t>
            </a:r>
            <a:r>
              <a:rPr lang="en-AU" sz="2700" dirty="0" smtClean="0">
                <a:cs typeface="Arial" panose="020B0604020202020204" pitchFamily="34" charset="0"/>
              </a:rPr>
              <a:t>visit </a:t>
            </a:r>
            <a:r>
              <a:rPr lang="en-AU" sz="2700" dirty="0">
                <a:cs typeface="Arial" panose="020B0604020202020204" pitchFamily="34" charset="0"/>
              </a:rPr>
              <a:t>the Health, Safety and Wellbeing website </a:t>
            </a:r>
            <a:r>
              <a:rPr lang="en-AU" sz="2700" dirty="0"/>
              <a:t>(https://www.griffith.edu.au/student-staff/health-safety-wellbeing/quit-smoking)</a:t>
            </a:r>
            <a:endParaRPr lang="en-AU" sz="2700" dirty="0"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AU" sz="27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strongly recommend that when smokers move off-site they chose an area that is not remote, is safe and is well lit at </a:t>
            </a:r>
            <a:r>
              <a:rPr lang="en-AU" sz="27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night.</a:t>
            </a:r>
            <a:endParaRPr lang="en-AU" sz="2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en-AU" sz="2700" dirty="0" smtClean="0">
                <a:cs typeface="Arial" panose="020B0604020202020204" pitchFamily="34" charset="0"/>
              </a:rPr>
              <a:t>Please consider neighbouring properties and the environment when choosing to smoke off campus by using butt bins supplied. </a:t>
            </a:r>
          </a:p>
          <a:p>
            <a:endParaRPr lang="en-US" dirty="0"/>
          </a:p>
        </p:txBody>
      </p:sp>
      <p:pic>
        <p:nvPicPr>
          <p:cNvPr id="4" name="Picture 6" descr="D:\Users\tinslek\Desktop\No_Smoking_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65" y="119194"/>
            <a:ext cx="1151987" cy="115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markable layouts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4B4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Remarkable Cover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0E652057CE94996A435424C40DAB9" ma:contentTypeVersion="0" ma:contentTypeDescription="Create a new document." ma:contentTypeScope="" ma:versionID="a685773c7bb54ec6afa1fd0559e1a9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55A7C0-2B93-4FC0-B51F-F3BA3922B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DC47F4-B878-4294-A671-B3E9C5A9D19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CD98A4-489C-4822-BEBC-43523A0B84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135</Words>
  <Application>Microsoft Office PowerPoint</Application>
  <PresentationFormat>On-screen Show (16:9)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Remarkable layouts</vt:lpstr>
      <vt:lpstr>Remarkable Cover Options</vt:lpstr>
      <vt:lpstr>No Smoking Initiative</vt:lpstr>
    </vt:vector>
  </TitlesOfParts>
  <Company>Griffith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Appleton</dc:creator>
  <cp:lastModifiedBy>Emma Pires</cp:lastModifiedBy>
  <cp:revision>143</cp:revision>
  <dcterms:created xsi:type="dcterms:W3CDTF">2015-06-09T05:37:39Z</dcterms:created>
  <dcterms:modified xsi:type="dcterms:W3CDTF">2018-04-19T05:16:07Z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0x010100E440E652057CE94996A435424C40DAB9</vt:lpwstr>
  </property>
</Properties>
</file>